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62" r:id="rId4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7057F5-D0F2-4033-B889-974CB8ABFD3D}">
          <p14:sldIdLst>
            <p14:sldId id="256"/>
          </p14:sldIdLst>
        </p14:section>
        <p14:section name="Untitled Section" id="{BB3E2D4F-0D03-4B58-AFA4-202D69328F18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-337402" y="-11557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DUAL SP3T COTS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" y="3453541"/>
            <a:ext cx="7772400" cy="185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3093283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2188831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3093283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2188831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968846" y="5678511"/>
            <a:ext cx="863928" cy="378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134037" y="5660934"/>
            <a:ext cx="863928" cy="37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351056" y="5689026"/>
            <a:ext cx="863928" cy="37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539515" y="5668659"/>
            <a:ext cx="863928" cy="378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1428353" y="1950053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2614507" y="1264040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887504" y="5716485"/>
            <a:ext cx="281532" cy="3293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532699" y="5716485"/>
            <a:ext cx="281532" cy="32937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080265" y="5716485"/>
            <a:ext cx="281532" cy="32937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674712" y="5728581"/>
            <a:ext cx="281532" cy="32937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866412" y="5308459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86130" y="5308459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77" y="6441468"/>
            <a:ext cx="1622656" cy="10999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26C88B-7030-AADA-88BD-037E84971C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5521" y="1935905"/>
            <a:ext cx="2559622" cy="1546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3000514" y="1257867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3388456" y="1255132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3784678" y="1256503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4173723" y="1255385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4559672" y="1259614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96761" y="1974444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1067" b="21337"/>
          <a:stretch/>
        </p:blipFill>
        <p:spPr>
          <a:xfrm>
            <a:off x="41871" y="8064515"/>
            <a:ext cx="2296030" cy="540067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33" y="8866621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67" y="8947617"/>
            <a:ext cx="617161" cy="868597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" y="6287212"/>
            <a:ext cx="2270888" cy="1777303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38" y="6231694"/>
            <a:ext cx="2465436" cy="1840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113B6-792B-1271-5DD4-E8CFB8574A1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668" y="1259614"/>
            <a:ext cx="604869" cy="613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C7589-FE25-2EB6-06FF-53550FBC48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481877" y="1253821"/>
            <a:ext cx="604869" cy="61309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28AD58E-FE90-BF6D-4F46-946383552C4A}"/>
              </a:ext>
            </a:extLst>
          </p:cNvPr>
          <p:cNvSpPr/>
          <p:nvPr/>
        </p:nvSpPr>
        <p:spPr>
          <a:xfrm>
            <a:off x="1098390" y="1446991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755AE96-823D-FFEB-F41E-BFB92D992463}"/>
              </a:ext>
            </a:extLst>
          </p:cNvPr>
          <p:cNvSpPr/>
          <p:nvPr/>
        </p:nvSpPr>
        <p:spPr>
          <a:xfrm>
            <a:off x="1099323" y="1873440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92ED30B-D20A-5B04-57E3-662276EB712E}"/>
              </a:ext>
            </a:extLst>
          </p:cNvPr>
          <p:cNvSpPr/>
          <p:nvPr/>
        </p:nvSpPr>
        <p:spPr>
          <a:xfrm>
            <a:off x="1099323" y="1035458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Arrow: Left-Up 31">
            <a:extLst>
              <a:ext uri="{FF2B5EF4-FFF2-40B4-BE49-F238E27FC236}">
                <a16:creationId xmlns:a16="http://schemas.microsoft.com/office/drawing/2014/main" id="{B1EB7983-7556-DB64-7BBC-692613821782}"/>
              </a:ext>
            </a:extLst>
          </p:cNvPr>
          <p:cNvSpPr/>
          <p:nvPr/>
        </p:nvSpPr>
        <p:spPr>
          <a:xfrm>
            <a:off x="1322096" y="1876329"/>
            <a:ext cx="491887" cy="154942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3F1A07B0-4B28-E695-3B9B-1E6FEA024429}"/>
              </a:ext>
            </a:extLst>
          </p:cNvPr>
          <p:cNvSpPr/>
          <p:nvPr/>
        </p:nvSpPr>
        <p:spPr>
          <a:xfrm rot="10800000">
            <a:off x="595075" y="1085671"/>
            <a:ext cx="500468" cy="17048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Left-Up 37">
            <a:extLst>
              <a:ext uri="{FF2B5EF4-FFF2-40B4-BE49-F238E27FC236}">
                <a16:creationId xmlns:a16="http://schemas.microsoft.com/office/drawing/2014/main" id="{9147D183-3361-A37E-3005-3A09F2EE55F4}"/>
              </a:ext>
            </a:extLst>
          </p:cNvPr>
          <p:cNvSpPr/>
          <p:nvPr/>
        </p:nvSpPr>
        <p:spPr>
          <a:xfrm flipH="1">
            <a:off x="583962" y="1865995"/>
            <a:ext cx="508224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-Up 38">
            <a:extLst>
              <a:ext uri="{FF2B5EF4-FFF2-40B4-BE49-F238E27FC236}">
                <a16:creationId xmlns:a16="http://schemas.microsoft.com/office/drawing/2014/main" id="{89FD3B75-4DD4-BD38-226D-5C0FF541FEC3}"/>
              </a:ext>
            </a:extLst>
          </p:cNvPr>
          <p:cNvSpPr/>
          <p:nvPr/>
        </p:nvSpPr>
        <p:spPr>
          <a:xfrm rot="10800000" flipH="1">
            <a:off x="1346528" y="1089582"/>
            <a:ext cx="491886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2505F4E0-9426-81F7-38CD-2E1F0D314C20}"/>
              </a:ext>
            </a:extLst>
          </p:cNvPr>
          <p:cNvSpPr/>
          <p:nvPr/>
        </p:nvSpPr>
        <p:spPr>
          <a:xfrm>
            <a:off x="2115651" y="1530351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AEF3FF89-E6C5-8155-BB44-7F38B9B4B4C1}"/>
              </a:ext>
            </a:extLst>
          </p:cNvPr>
          <p:cNvSpPr/>
          <p:nvPr/>
        </p:nvSpPr>
        <p:spPr>
          <a:xfrm>
            <a:off x="52789" y="1518997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FD6A7DEE-75FA-127C-1073-1D93C6BCE598}"/>
              </a:ext>
            </a:extLst>
          </p:cNvPr>
          <p:cNvSpPr/>
          <p:nvPr/>
        </p:nvSpPr>
        <p:spPr>
          <a:xfrm>
            <a:off x="1327692" y="1524789"/>
            <a:ext cx="139909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0905AFD-686C-9137-B8DA-8EC15852F790}"/>
              </a:ext>
            </a:extLst>
          </p:cNvPr>
          <p:cNvSpPr/>
          <p:nvPr/>
        </p:nvSpPr>
        <p:spPr>
          <a:xfrm>
            <a:off x="947330" y="1526965"/>
            <a:ext cx="144124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AF546F-F533-1CEE-9351-FE3508407D2F}"/>
              </a:ext>
            </a:extLst>
          </p:cNvPr>
          <p:cNvSpPr/>
          <p:nvPr/>
        </p:nvSpPr>
        <p:spPr>
          <a:xfrm>
            <a:off x="295215" y="811976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5DB893-9474-90DF-FF8B-3A0108C14740}"/>
              </a:ext>
            </a:extLst>
          </p:cNvPr>
          <p:cNvSpPr/>
          <p:nvPr/>
        </p:nvSpPr>
        <p:spPr>
          <a:xfrm>
            <a:off x="1497452" y="81199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pic>
        <p:nvPicPr>
          <p:cNvPr id="109" name="Picture 108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DC650CF5-FD87-3B64-3FAE-8E9B9A1462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08997" y="8208989"/>
            <a:ext cx="271665" cy="306742"/>
          </a:xfrm>
          <a:prstGeom prst="rect">
            <a:avLst/>
          </a:prstGeom>
        </p:spPr>
      </p:pic>
      <p:pic>
        <p:nvPicPr>
          <p:cNvPr id="110" name="Picture 109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05297B66-9128-149C-71AB-2650D1A416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10120" y="8208989"/>
            <a:ext cx="271665" cy="306742"/>
          </a:xfrm>
          <a:prstGeom prst="rect">
            <a:avLst/>
          </a:prstGeom>
        </p:spPr>
      </p:pic>
      <p:pic>
        <p:nvPicPr>
          <p:cNvPr id="115" name="Picture 114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8C3D6EA0-09D2-8825-0A0D-AAF44F629A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90339" y="9439247"/>
            <a:ext cx="271665" cy="306742"/>
          </a:xfrm>
          <a:prstGeom prst="rect">
            <a:avLst/>
          </a:prstGeom>
        </p:spPr>
      </p:pic>
      <p:pic>
        <p:nvPicPr>
          <p:cNvPr id="116" name="Picture 115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A962DFB5-7445-F1C8-7970-975F5EE488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91462" y="9439247"/>
            <a:ext cx="271665" cy="306742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091D2B28-67C0-78A1-F016-DB9FCAB5AB7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74222" y="9601507"/>
            <a:ext cx="520114" cy="38735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AD10E1E1-8CAC-9BF3-52D8-238EDD3E653C}"/>
              </a:ext>
            </a:extLst>
          </p:cNvPr>
          <p:cNvSpPr txBox="1"/>
          <p:nvPr/>
        </p:nvSpPr>
        <p:spPr>
          <a:xfrm>
            <a:off x="7124514" y="287403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10-32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BE4D61-CA64-F4B4-A61E-6F9B6622429A}"/>
              </a:ext>
            </a:extLst>
          </p:cNvPr>
          <p:cNvSpPr txBox="1"/>
          <p:nvPr/>
        </p:nvSpPr>
        <p:spPr>
          <a:xfrm>
            <a:off x="5824928" y="3113349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6975CD-3CE4-BF6E-A11B-9C8DD349D375}"/>
              </a:ext>
            </a:extLst>
          </p:cNvPr>
          <p:cNvSpPr txBox="1"/>
          <p:nvPr/>
        </p:nvSpPr>
        <p:spPr>
          <a:xfrm>
            <a:off x="5817884" y="2534710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296B9E-C398-ADB5-31B2-851021CE309C}"/>
              </a:ext>
            </a:extLst>
          </p:cNvPr>
          <p:cNvSpPr txBox="1"/>
          <p:nvPr/>
        </p:nvSpPr>
        <p:spPr>
          <a:xfrm>
            <a:off x="4689210" y="5470436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B7207AB-618D-D0A8-16E7-8168B6B92135}"/>
              </a:ext>
            </a:extLst>
          </p:cNvPr>
          <p:cNvSpPr txBox="1"/>
          <p:nvPr/>
        </p:nvSpPr>
        <p:spPr>
          <a:xfrm>
            <a:off x="6451678" y="5289963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FF2F187-9BDF-CD99-9E69-C49CA63009C9}"/>
              </a:ext>
            </a:extLst>
          </p:cNvPr>
          <p:cNvSpPr txBox="1"/>
          <p:nvPr/>
        </p:nvSpPr>
        <p:spPr>
          <a:xfrm>
            <a:off x="7022276" y="6089742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814B1D-3C5D-B32C-EF58-D6E28CAA91D8}"/>
              </a:ext>
            </a:extLst>
          </p:cNvPr>
          <p:cNvSpPr txBox="1"/>
          <p:nvPr/>
        </p:nvSpPr>
        <p:spPr>
          <a:xfrm>
            <a:off x="2488961" y="974170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0-80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9BBCE2-CA33-F19F-1658-CF5ADB2CBDD5}"/>
              </a:ext>
            </a:extLst>
          </p:cNvPr>
          <p:cNvSpPr txBox="1"/>
          <p:nvPr/>
        </p:nvSpPr>
        <p:spPr>
          <a:xfrm>
            <a:off x="116820" y="9107425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9EC0B51-FBA9-CAF8-EDC4-7244739A85D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28886" r="16450" b="28294"/>
          <a:stretch/>
        </p:blipFill>
        <p:spPr>
          <a:xfrm rot="5400000">
            <a:off x="3874241" y="8591746"/>
            <a:ext cx="1603453" cy="816151"/>
          </a:xfrm>
          <a:prstGeom prst="rect">
            <a:avLst/>
          </a:prstGeom>
        </p:spPr>
      </p:pic>
      <p:pic>
        <p:nvPicPr>
          <p:cNvPr id="8" name="Picture 7" descr="A picture containing black, indoor, close, dirty&#10;&#10;Description automatically generated">
            <a:extLst>
              <a:ext uri="{FF2B5EF4-FFF2-40B4-BE49-F238E27FC236}">
                <a16:creationId xmlns:a16="http://schemas.microsoft.com/office/drawing/2014/main" id="{22E52180-C4F3-B25D-A032-4DF5941E856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29" y="8198095"/>
            <a:ext cx="808411" cy="15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77B12552-111B-9F0C-9FE5-38B909DAA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98" y="3021452"/>
            <a:ext cx="1795916" cy="96127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BC4B498-11F3-27C3-8EFF-F5F118B0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68" y="3982728"/>
            <a:ext cx="4914722" cy="7031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661A8C8-1D77-4EDA-D3D0-40066E8EA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34" y="2070608"/>
            <a:ext cx="1242347" cy="26152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48EFFA4-FF56-CC82-A699-C6B2B95CB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30" y="5584519"/>
            <a:ext cx="1787215" cy="997605"/>
          </a:xfrm>
          <a:prstGeom prst="rect">
            <a:avLst/>
          </a:prstGeom>
        </p:spPr>
      </p:pic>
      <p:pic>
        <p:nvPicPr>
          <p:cNvPr id="91" name="Picture 9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B94D5A3-2DAE-4456-6656-69DC4049C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16667" r="16450" b="15801"/>
          <a:stretch/>
        </p:blipFill>
        <p:spPr>
          <a:xfrm rot="5400000">
            <a:off x="2449690" y="5573718"/>
            <a:ext cx="2039831" cy="1637463"/>
          </a:xfrm>
          <a:prstGeom prst="rect">
            <a:avLst/>
          </a:prstGeom>
        </p:spPr>
      </p:pic>
      <p:pic>
        <p:nvPicPr>
          <p:cNvPr id="92" name="Picture 91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3F02F827-9AA2-F523-B3BF-D500B2492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2749" y="5532026"/>
            <a:ext cx="1603348" cy="1202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7E205-413B-4679-A760-5362964F66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263" t="32928" r="9705" b="53492"/>
          <a:stretch/>
        </p:blipFill>
        <p:spPr>
          <a:xfrm>
            <a:off x="1010534" y="6653498"/>
            <a:ext cx="1282205" cy="473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48516A-7570-921E-D3C8-EBA0003B848D}"/>
              </a:ext>
            </a:extLst>
          </p:cNvPr>
          <p:cNvSpPr txBox="1"/>
          <p:nvPr/>
        </p:nvSpPr>
        <p:spPr>
          <a:xfrm>
            <a:off x="967098" y="2882789"/>
            <a:ext cx="44780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Arduino pin 2 </a:t>
            </a:r>
            <a:r>
              <a:rPr lang="en-US" sz="700" dirty="0">
                <a:sym typeface="Wingdings" panose="05000000000000000000" pitchFamily="2" charset="2"/>
              </a:rPr>
              <a:t> red wire in 8 wire cable  bit1  HV1  DUSB 1  SW1-RFC 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18214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6BD4-438E-1196-463E-3FE25872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D0408-53FB-836B-C148-C8C24DB4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9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1039</TotalTime>
  <Words>44</Words>
  <Application>Microsoft Office PowerPoint</Application>
  <PresentationFormat>Custom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90</cp:revision>
  <cp:lastPrinted>2025-02-07T16:23:40Z</cp:lastPrinted>
  <dcterms:created xsi:type="dcterms:W3CDTF">2024-11-22T23:46:56Z</dcterms:created>
  <dcterms:modified xsi:type="dcterms:W3CDTF">2025-02-10T14:41:54Z</dcterms:modified>
</cp:coreProperties>
</file>